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23692-97AE-4D35-BC93-AE85500F5CA7}" type="datetimeFigureOut">
              <a:rPr lang="sk-SK" smtClean="0"/>
              <a:pPr/>
              <a:t>11. 4. 2020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2BF1-36D0-4E64-9427-42FBCBDCE4F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Priama a nepriama úmernosť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Pre mojich siedmakov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Priama úmernosť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Koľkokrát sa zväčší jedna veličina, toľkokrát sa zväčší aj druhá</a:t>
            </a:r>
          </a:p>
          <a:p>
            <a:r>
              <a:rPr lang="sk-SK" dirty="0" smtClean="0"/>
              <a:t>Príklady: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Čím viac kg tovaru, tým väčšia aj cena za tovar</a:t>
            </a:r>
          </a:p>
          <a:p>
            <a:r>
              <a:rPr lang="sk-SK" dirty="0" smtClean="0"/>
              <a:t>Čím dlhšie behám, tým viac km prejdem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Nepriama úmernosť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Koľkokrát sa zväčší jedna veličina, toľkokrát sa zmenší druhá</a:t>
            </a:r>
          </a:p>
          <a:p>
            <a:r>
              <a:rPr lang="sk-SK" dirty="0" smtClean="0"/>
              <a:t>Príklady: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Čím viac ľudí kope kanál, tým to urobia za kratší čas</a:t>
            </a:r>
          </a:p>
          <a:p>
            <a:r>
              <a:rPr lang="sk-SK" dirty="0" smtClean="0"/>
              <a:t>Čím väčšou rýchlosťou behám, tým mi trvá kratší čas prejsť nejakú vzdialenosť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429400" cy="69269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úloha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-252536" y="1556792"/>
            <a:ext cx="4032448" cy="4525963"/>
          </a:xfrm>
        </p:spPr>
        <p:txBody>
          <a:bodyPr>
            <a:normAutofit/>
          </a:bodyPr>
          <a:lstStyle/>
          <a:p>
            <a:r>
              <a:rPr lang="sk-SK" dirty="0"/>
              <a:t>12 čokolád stojí </a:t>
            </a:r>
            <a:r>
              <a:rPr lang="sk-SK" dirty="0" smtClean="0"/>
              <a:t>14,4€.  Koľko </a:t>
            </a:r>
            <a:r>
              <a:rPr lang="sk-SK" dirty="0"/>
              <a:t>zaplatíme za 20 </a:t>
            </a:r>
            <a:r>
              <a:rPr lang="sk-SK" dirty="0" smtClean="0"/>
              <a:t>čokolád?</a:t>
            </a:r>
          </a:p>
          <a:p>
            <a:endParaRPr lang="sk-SK" dirty="0"/>
          </a:p>
          <a:p>
            <a:r>
              <a:rPr lang="sk-SK" dirty="0" smtClean="0"/>
              <a:t>Je to </a:t>
            </a:r>
            <a:r>
              <a:rPr lang="sk-SK" dirty="0" smtClean="0">
                <a:solidFill>
                  <a:srgbClr val="0070C0"/>
                </a:solidFill>
              </a:rPr>
              <a:t>priama úmernosť, dáme šípky rovnakým smerom </a:t>
            </a:r>
            <a:r>
              <a:rPr lang="sk-SK" dirty="0" smtClean="0"/>
              <a:t>a zapíšeme pomer čokolád je ten istý ako pomer €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851920" y="1196752"/>
            <a:ext cx="4834880" cy="5184576"/>
          </a:xfrm>
        </p:spPr>
        <p:txBody>
          <a:bodyPr>
            <a:normAutofit/>
          </a:bodyPr>
          <a:lstStyle/>
          <a:p>
            <a:r>
              <a:rPr lang="sk-SK" dirty="0"/>
              <a:t>12 čokolád.................</a:t>
            </a:r>
            <a:r>
              <a:rPr lang="sk-SK" dirty="0" smtClean="0"/>
              <a:t>14,4 €</a:t>
            </a:r>
            <a:endParaRPr lang="sk-SK" dirty="0"/>
          </a:p>
          <a:p>
            <a:r>
              <a:rPr lang="sk-SK" dirty="0"/>
              <a:t>20 čokolád.................. x €</a:t>
            </a:r>
          </a:p>
          <a:p>
            <a:r>
              <a:rPr lang="sk-SK" dirty="0" smtClean="0"/>
              <a:t>------------------------------------</a:t>
            </a:r>
          </a:p>
          <a:p>
            <a:r>
              <a:rPr lang="sk-SK" u="sng" dirty="0" smtClean="0"/>
              <a:t>20   </a:t>
            </a:r>
            <a:r>
              <a:rPr lang="sk-SK" dirty="0" smtClean="0"/>
              <a:t>=     </a:t>
            </a:r>
            <a:r>
              <a:rPr lang="sk-SK" u="sng" dirty="0" smtClean="0"/>
              <a:t>x_</a:t>
            </a:r>
          </a:p>
          <a:p>
            <a:r>
              <a:rPr lang="sk-SK" dirty="0" smtClean="0"/>
              <a:t>12        14,4</a:t>
            </a:r>
          </a:p>
          <a:p>
            <a:endParaRPr lang="sk-SK" dirty="0"/>
          </a:p>
          <a:p>
            <a:r>
              <a:rPr lang="sk-SK" u="sng" dirty="0" smtClean="0"/>
              <a:t>20.14,4  </a:t>
            </a:r>
            <a:r>
              <a:rPr lang="sk-SK" dirty="0" smtClean="0"/>
              <a:t>=  x</a:t>
            </a:r>
          </a:p>
          <a:p>
            <a:r>
              <a:rPr lang="sk-SK" dirty="0"/>
              <a:t> </a:t>
            </a:r>
            <a:r>
              <a:rPr lang="sk-SK" dirty="0" smtClean="0"/>
              <a:t>    12</a:t>
            </a:r>
          </a:p>
          <a:p>
            <a:r>
              <a:rPr lang="sk-SK" dirty="0" smtClean="0"/>
              <a:t>24€ = x</a:t>
            </a:r>
          </a:p>
          <a:p>
            <a:r>
              <a:rPr lang="sk-SK" dirty="0" smtClean="0"/>
              <a:t>Za 20 čokolád zaplatíme 24€.</a:t>
            </a:r>
          </a:p>
          <a:p>
            <a:endParaRPr lang="sk-SK" dirty="0"/>
          </a:p>
          <a:p>
            <a:endParaRPr lang="sk-SK" dirty="0"/>
          </a:p>
        </p:txBody>
      </p:sp>
      <p:cxnSp>
        <p:nvCxnSpPr>
          <p:cNvPr id="6" name="Rovná spojovacia šípka 5"/>
          <p:cNvCxnSpPr/>
          <p:nvPr/>
        </p:nvCxnSpPr>
        <p:spPr>
          <a:xfrm flipV="1">
            <a:off x="4139952" y="1340768"/>
            <a:ext cx="0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8460432" y="1340768"/>
            <a:ext cx="0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4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429400" cy="69269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úloha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-252536" y="1556792"/>
            <a:ext cx="4032448" cy="4525963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6 traktorov zorie pole za 30 dní. Koľko dní bude trvať zorať  to isté pole, ak bude pracovať 9 traktorov?</a:t>
            </a:r>
          </a:p>
          <a:p>
            <a:endParaRPr lang="sk-SK" dirty="0"/>
          </a:p>
          <a:p>
            <a:r>
              <a:rPr lang="sk-SK" dirty="0" smtClean="0"/>
              <a:t>Je to </a:t>
            </a:r>
            <a:r>
              <a:rPr lang="sk-SK" dirty="0" smtClean="0">
                <a:solidFill>
                  <a:srgbClr val="0070C0"/>
                </a:solidFill>
              </a:rPr>
              <a:t>nepriama úmernosť, dáme šípky opačným smerom </a:t>
            </a:r>
            <a:r>
              <a:rPr lang="sk-SK" dirty="0" smtClean="0"/>
              <a:t>a zapíšeme pomer  traktorov je opačný ako pomer dní      </a:t>
            </a:r>
            <a:r>
              <a:rPr lang="sk-SK" dirty="0" smtClean="0">
                <a:solidFill>
                  <a:srgbClr val="FF0000"/>
                </a:solidFill>
              </a:rPr>
              <a:t>(šípku začítame vždy od x)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851920" y="1196752"/>
            <a:ext cx="4834880" cy="5184576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6</a:t>
            </a:r>
            <a:r>
              <a:rPr lang="sk-SK" dirty="0" smtClean="0"/>
              <a:t> traktorov.................30 dní</a:t>
            </a:r>
            <a:endParaRPr lang="sk-SK" dirty="0"/>
          </a:p>
          <a:p>
            <a:r>
              <a:rPr lang="sk-SK" dirty="0"/>
              <a:t>9</a:t>
            </a:r>
            <a:r>
              <a:rPr lang="sk-SK" dirty="0" smtClean="0"/>
              <a:t> traktorov.................. </a:t>
            </a:r>
            <a:r>
              <a:rPr lang="sk-SK" dirty="0"/>
              <a:t>x </a:t>
            </a:r>
            <a:r>
              <a:rPr lang="sk-SK" dirty="0" smtClean="0"/>
              <a:t>dní</a:t>
            </a:r>
            <a:endParaRPr lang="sk-SK" dirty="0"/>
          </a:p>
          <a:p>
            <a:r>
              <a:rPr lang="sk-SK" dirty="0" smtClean="0"/>
              <a:t>------------------------------------</a:t>
            </a:r>
          </a:p>
          <a:p>
            <a:r>
              <a:rPr lang="sk-SK" u="sng" dirty="0" smtClean="0"/>
              <a:t>   6  </a:t>
            </a:r>
            <a:r>
              <a:rPr lang="sk-SK" dirty="0" smtClean="0"/>
              <a:t>=     </a:t>
            </a:r>
            <a:r>
              <a:rPr lang="sk-SK" u="sng" dirty="0" smtClean="0"/>
              <a:t>x_</a:t>
            </a:r>
          </a:p>
          <a:p>
            <a:r>
              <a:rPr lang="sk-SK" dirty="0" smtClean="0"/>
              <a:t>   9         30</a:t>
            </a:r>
          </a:p>
          <a:p>
            <a:endParaRPr lang="sk-SK" dirty="0"/>
          </a:p>
          <a:p>
            <a:r>
              <a:rPr lang="sk-SK" u="sng" dirty="0" smtClean="0"/>
              <a:t>  6.30  </a:t>
            </a:r>
            <a:r>
              <a:rPr lang="sk-SK" dirty="0" smtClean="0"/>
              <a:t>=  x</a:t>
            </a:r>
          </a:p>
          <a:p>
            <a:r>
              <a:rPr lang="sk-SK" dirty="0"/>
              <a:t> </a:t>
            </a:r>
            <a:r>
              <a:rPr lang="sk-SK" dirty="0" smtClean="0"/>
              <a:t>   9</a:t>
            </a:r>
          </a:p>
          <a:p>
            <a:r>
              <a:rPr lang="sk-SK" dirty="0" smtClean="0"/>
              <a:t>  20 = x</a:t>
            </a:r>
          </a:p>
          <a:p>
            <a:endParaRPr lang="sk-SK" dirty="0" smtClean="0"/>
          </a:p>
          <a:p>
            <a:r>
              <a:rPr lang="sk-SK" dirty="0" smtClean="0"/>
              <a:t>9 traktorov zorie pole za 20 dní.</a:t>
            </a:r>
          </a:p>
          <a:p>
            <a:endParaRPr lang="sk-SK" dirty="0"/>
          </a:p>
          <a:p>
            <a:endParaRPr lang="sk-SK" dirty="0"/>
          </a:p>
        </p:txBody>
      </p:sp>
      <p:cxnSp>
        <p:nvCxnSpPr>
          <p:cNvPr id="6" name="Rovná spojovacia šípka 5"/>
          <p:cNvCxnSpPr/>
          <p:nvPr/>
        </p:nvCxnSpPr>
        <p:spPr>
          <a:xfrm>
            <a:off x="4211960" y="1196752"/>
            <a:ext cx="0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V="1">
            <a:off x="8172400" y="1052736"/>
            <a:ext cx="0" cy="1368152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4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rozhodni o akú úmernosť ide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spotreba benzínu a prejdená vzdialenosť</a:t>
            </a:r>
          </a:p>
          <a:p>
            <a:r>
              <a:rPr lang="sk-SK" dirty="0" smtClean="0"/>
              <a:t>množstvo </a:t>
            </a:r>
            <a:r>
              <a:rPr lang="sk-SK" dirty="0"/>
              <a:t>tovaru a </a:t>
            </a:r>
            <a:r>
              <a:rPr lang="sk-SK" dirty="0" smtClean="0"/>
              <a:t>cena</a:t>
            </a:r>
            <a:endParaRPr lang="sk-SK" dirty="0"/>
          </a:p>
          <a:p>
            <a:r>
              <a:rPr lang="sk-SK" dirty="0"/>
              <a:t>čas jazdy a rýchlosť auta</a:t>
            </a:r>
          </a:p>
          <a:p>
            <a:r>
              <a:rPr lang="sk-SK" dirty="0"/>
              <a:t>pracovný výkon a mzda zaň</a:t>
            </a:r>
          </a:p>
          <a:p>
            <a:r>
              <a:rPr lang="sk-SK" dirty="0"/>
              <a:t>počet robotníkov a počet dní, za ktorý vykonajú danú </a:t>
            </a:r>
            <a:r>
              <a:rPr lang="sk-SK" dirty="0" smtClean="0"/>
              <a:t>prácu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Tlačidlo akcie: Vlastné 3">
            <a:hlinkClick r:id="" action="ppaction://noaction" highlightClick="1"/>
          </p:cNvPr>
          <p:cNvSpPr/>
          <p:nvPr/>
        </p:nvSpPr>
        <p:spPr>
          <a:xfrm>
            <a:off x="7956376" y="1772816"/>
            <a:ext cx="57606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</a:t>
            </a:r>
            <a:endParaRPr lang="sk-SK" dirty="0"/>
          </a:p>
        </p:txBody>
      </p:sp>
      <p:sp>
        <p:nvSpPr>
          <p:cNvPr id="5" name="Tlačidlo akcie: Vlastné 4">
            <a:hlinkClick r:id="" action="ppaction://noaction" highlightClick="1"/>
          </p:cNvPr>
          <p:cNvSpPr/>
          <p:nvPr/>
        </p:nvSpPr>
        <p:spPr>
          <a:xfrm>
            <a:off x="5508104" y="2204864"/>
            <a:ext cx="57606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</a:t>
            </a:r>
            <a:endParaRPr lang="sk-SK" dirty="0"/>
          </a:p>
        </p:txBody>
      </p:sp>
      <p:sp>
        <p:nvSpPr>
          <p:cNvPr id="7" name="Tlačidlo akcie: Vlastné 6">
            <a:hlinkClick r:id="" action="ppaction://noaction" highlightClick="1"/>
          </p:cNvPr>
          <p:cNvSpPr/>
          <p:nvPr/>
        </p:nvSpPr>
        <p:spPr>
          <a:xfrm>
            <a:off x="5508104" y="2852936"/>
            <a:ext cx="57606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</a:t>
            </a:r>
            <a:endParaRPr lang="sk-SK" dirty="0"/>
          </a:p>
        </p:txBody>
      </p:sp>
      <p:sp>
        <p:nvSpPr>
          <p:cNvPr id="9" name="Tlačidlo akcie: Vlastné 8">
            <a:hlinkClick r:id="" action="ppaction://noaction" highlightClick="1"/>
          </p:cNvPr>
          <p:cNvSpPr/>
          <p:nvPr/>
        </p:nvSpPr>
        <p:spPr>
          <a:xfrm>
            <a:off x="6228184" y="3429000"/>
            <a:ext cx="57606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</a:t>
            </a:r>
            <a:endParaRPr lang="sk-SK" dirty="0"/>
          </a:p>
        </p:txBody>
      </p:sp>
      <p:sp>
        <p:nvSpPr>
          <p:cNvPr id="10" name="Tlačidlo akcie: Vlastné 9">
            <a:hlinkClick r:id="" action="ppaction://noaction" highlightClick="1"/>
          </p:cNvPr>
          <p:cNvSpPr/>
          <p:nvPr/>
        </p:nvSpPr>
        <p:spPr>
          <a:xfrm>
            <a:off x="4788024" y="4509120"/>
            <a:ext cx="576064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272</Words>
  <Application>Microsoft Office PowerPoint</Application>
  <PresentationFormat>Prezentácia na obrazovke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Priama a nepriama úmernosť</vt:lpstr>
      <vt:lpstr>Priama úmernosť</vt:lpstr>
      <vt:lpstr>Nepriama úmernosť</vt:lpstr>
      <vt:lpstr>úloha </vt:lpstr>
      <vt:lpstr>úloha </vt:lpstr>
      <vt:lpstr>rozhodni o akú úmernosť 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Priama a nepriama úmernosť</dc:title>
  <dc:creator>ESF-4</dc:creator>
  <cp:lastModifiedBy>ESF-4</cp:lastModifiedBy>
  <cp:revision>7</cp:revision>
  <dcterms:created xsi:type="dcterms:W3CDTF">2020-04-03T13:32:45Z</dcterms:created>
  <dcterms:modified xsi:type="dcterms:W3CDTF">2020-04-11T15:10:09Z</dcterms:modified>
</cp:coreProperties>
</file>