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Te%C3%B3ria_pravdepodobnost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Pravdepodobnosť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Udalosť, pravdepodobnosť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4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Udalosti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Okolo nás sa denno-denne odohrávajú rôzne udalosti.</a:t>
            </a:r>
          </a:p>
          <a:p>
            <a:pPr marL="0" indent="0">
              <a:buNone/>
            </a:pPr>
            <a:r>
              <a:rPr lang="sk-SK" dirty="0" smtClean="0"/>
              <a:t>Udalosti delíme na:</a:t>
            </a: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isté udalosti </a:t>
            </a:r>
            <a:r>
              <a:rPr lang="sk-SK" dirty="0" smtClean="0"/>
              <a:t>– napr. </a:t>
            </a:r>
            <a:r>
              <a:rPr lang="sk-SK" i="1" dirty="0" smtClean="0"/>
              <a:t>deň má 24 hodín, po pondelku ide utorok, na kocke podlo číslo menšie ako 7, atď.</a:t>
            </a: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emožné udalosti</a:t>
            </a:r>
            <a:r>
              <a:rPr lang="sk-SK" dirty="0" smtClean="0"/>
              <a:t> – </a:t>
            </a:r>
            <a:r>
              <a:rPr lang="sk-SK" i="1" dirty="0" smtClean="0"/>
              <a:t>na kocke padlo číslo 8, po delení číslom 11 som dostal zvyšok 12, voda sa po zohriatí mení na ľad, atď.</a:t>
            </a: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náhodné udalosti </a:t>
            </a:r>
            <a:r>
              <a:rPr lang="sk-SK" i="1" dirty="0" smtClean="0"/>
              <a:t>– zajtra bude pršať, na minci padol znak, mamička čaká chlapčeka, dnes bude odpovedať Laura, atď.</a:t>
            </a:r>
            <a:endParaRPr lang="sk-SK" i="1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82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Pravdepodobnosť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Pravdepodobnosť je hodnota vyčísľujúca istotu alebo neistotu výskytu určitej udalosti alebo javu.</a:t>
            </a:r>
          </a:p>
          <a:p>
            <a:r>
              <a:rPr lang="sk-SK" dirty="0"/>
              <a:t>Inak povedané: je to počet pravdivých udalostí k počtu </a:t>
            </a:r>
            <a:r>
              <a:rPr lang="sk-SK" dirty="0" smtClean="0"/>
              <a:t>všetkých možných </a:t>
            </a:r>
            <a:r>
              <a:rPr lang="sk-SK" dirty="0"/>
              <a:t>udalostí.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.: pravdepodobnosť že </a:t>
            </a:r>
            <a:r>
              <a:rPr lang="sk-SK" dirty="0" smtClean="0"/>
              <a:t>vyvolám </a:t>
            </a:r>
            <a:r>
              <a:rPr lang="sk-SK" dirty="0"/>
              <a:t>jedného konkrétneho žiaka (napr. </a:t>
            </a:r>
            <a:r>
              <a:rPr lang="sk-SK" dirty="0" smtClean="0"/>
              <a:t>Ninku) </a:t>
            </a:r>
            <a:r>
              <a:rPr lang="sk-SK" dirty="0"/>
              <a:t>z </a:t>
            </a:r>
            <a:r>
              <a:rPr lang="sk-SK" dirty="0" smtClean="0"/>
              <a:t>desiatich </a:t>
            </a:r>
            <a:r>
              <a:rPr lang="sk-SK" dirty="0"/>
              <a:t>je jedna ku </a:t>
            </a:r>
            <a:r>
              <a:rPr lang="sk-SK" dirty="0" smtClean="0"/>
              <a:t>desiatim - 1:10.</a:t>
            </a:r>
          </a:p>
          <a:p>
            <a:r>
              <a:rPr lang="sk-SK" dirty="0" smtClean="0"/>
              <a:t>Pravdepodobnosť skúma matematická disciplína </a:t>
            </a:r>
            <a:r>
              <a:rPr lang="sk-SK" b="1" dirty="0" smtClean="0">
                <a:hlinkClick r:id="rId2" tooltip="Teória pravdepodobnosti"/>
              </a:rPr>
              <a:t>teória </a:t>
            </a:r>
            <a:r>
              <a:rPr lang="sk-SK" b="1" dirty="0">
                <a:hlinkClick r:id="rId2" tooltip="Teória pravdepodobnosti"/>
              </a:rPr>
              <a:t>pravdepodobnosti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48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Náhodný pokus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hodíme mincou na podložku, uvidíme na jej hornej časti buď </a:t>
            </a:r>
            <a:r>
              <a:rPr lang="sk-SK" b="1" dirty="0" smtClean="0"/>
              <a:t>znak </a:t>
            </a:r>
            <a:r>
              <a:rPr lang="sk-SK" dirty="0" smtClean="0"/>
              <a:t>(z) alebo </a:t>
            </a:r>
            <a:r>
              <a:rPr lang="sk-SK" b="1" dirty="0" smtClean="0"/>
              <a:t>číslo </a:t>
            </a:r>
            <a:r>
              <a:rPr lang="sk-SK" dirty="0" smtClean="0"/>
              <a:t>(č).</a:t>
            </a:r>
          </a:p>
          <a:p>
            <a:r>
              <a:rPr lang="sk-SK" dirty="0" smtClean="0"/>
              <a:t>Ak hodíme kockou, uvidíme na hornej stene kocky 1, 2, 3, 4, 5 alebo 6 bodov.</a:t>
            </a:r>
          </a:p>
          <a:p>
            <a:r>
              <a:rPr lang="sk-SK" dirty="0" smtClean="0"/>
              <a:t>Hod mincou, kockou, vytiahnutie guľky z nepriehľadného vrecúška, atď. nazývame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náhodný pokus </a:t>
            </a:r>
            <a:r>
              <a:rPr lang="sk-SK" dirty="0" smtClean="0"/>
              <a:t>(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experimentovanie</a:t>
            </a:r>
            <a:r>
              <a:rPr lang="sk-SK" dirty="0" smtClean="0"/>
              <a:t>). Výsledok náhodného pokusu, napr. „padol znak“, „padli 2 body na kocke“, nazývame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náhodnou udalosťou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1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Hoďte hracou kockou 30-krát a výsledky zaznamenajte.</a:t>
            </a:r>
          </a:p>
          <a:p>
            <a:pPr marL="0" indent="0" algn="ctr">
              <a:buNone/>
            </a:pPr>
            <a:r>
              <a:rPr lang="sk-SK" b="1" i="1" dirty="0" smtClean="0"/>
              <a:t>3, 5, 1, 6, 1, 3, 4, 3, 1, 1, 6, 4, 5, 6, 1, 4, 2, 1, 4, 6, 4, 1, 3, 2, 1, 5, 1, 3, 5, 4</a:t>
            </a:r>
          </a:p>
          <a:p>
            <a:pPr marL="0" indent="0" algn="just">
              <a:buNone/>
            </a:pPr>
            <a:r>
              <a:rPr lang="sk-SK" dirty="0" smtClean="0"/>
              <a:t>Ale môžeme na zaznamenanie používať aj rôzne tabuľky:</a:t>
            </a:r>
          </a:p>
          <a:p>
            <a:pPr marL="0" indent="0" algn="just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14" y="3666345"/>
            <a:ext cx="1717606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847" y="3666345"/>
            <a:ext cx="52951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Pravdepodobnosť javu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P = </a:t>
            </a:r>
            <a:r>
              <a:rPr lang="sk-SK" u="sng" dirty="0" smtClean="0"/>
              <a:t>Priaznivé </a:t>
            </a:r>
            <a:r>
              <a:rPr lang="sk-SK" u="sng" dirty="0" smtClean="0"/>
              <a:t>udalosti</a:t>
            </a:r>
          </a:p>
          <a:p>
            <a:pPr marL="0" indent="0">
              <a:buNone/>
            </a:pPr>
            <a:r>
              <a:rPr lang="sk-SK" dirty="0" smtClean="0"/>
              <a:t>            </a:t>
            </a:r>
            <a:r>
              <a:rPr lang="sk-SK" dirty="0"/>
              <a:t>všetky </a:t>
            </a:r>
            <a:r>
              <a:rPr lang="sk-SK" dirty="0" smtClean="0"/>
              <a:t>udalosti</a:t>
            </a:r>
          </a:p>
          <a:p>
            <a:endParaRPr lang="sk-SK" dirty="0"/>
          </a:p>
          <a:p>
            <a:r>
              <a:rPr lang="sk-SK" dirty="0"/>
              <a:t>v</a:t>
            </a:r>
            <a:r>
              <a:rPr lang="sk-SK" dirty="0" smtClean="0"/>
              <a:t>yjadrujeme zlomkom aj %</a:t>
            </a:r>
          </a:p>
          <a:p>
            <a:endParaRPr lang="sk-SK" dirty="0"/>
          </a:p>
          <a:p>
            <a:endParaRPr lang="sk-SK" u="sng" dirty="0"/>
          </a:p>
          <a:p>
            <a:endParaRPr lang="sk-SK" u="sng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454792" y="2017343"/>
            <a:ext cx="5528201" cy="3441520"/>
          </a:xfrm>
        </p:spPr>
        <p:txBody>
          <a:bodyPr/>
          <a:lstStyle/>
          <a:p>
            <a:r>
              <a:rPr lang="sk-SK" dirty="0" err="1" smtClean="0"/>
              <a:t>Pravdepodobosť</a:t>
            </a:r>
            <a:r>
              <a:rPr lang="sk-SK" dirty="0" smtClean="0"/>
              <a:t>, že na kocke ti padne číslo 6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  P= 1/6 = 16,7%</a:t>
            </a:r>
          </a:p>
          <a:p>
            <a:endParaRPr lang="sk-SK" dirty="0"/>
          </a:p>
          <a:p>
            <a:r>
              <a:rPr lang="sk-SK" dirty="0" smtClean="0"/>
              <a:t>Že ti padne párne číslo    P=1/2 =50%</a:t>
            </a:r>
          </a:p>
          <a:p>
            <a:endParaRPr lang="sk-SK" dirty="0"/>
          </a:p>
          <a:p>
            <a:r>
              <a:rPr lang="sk-SK" dirty="0" smtClean="0"/>
              <a:t>Že padne menšie ako 5     p=4/6 =2/3 =66,7%         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52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Aká je pravdepodobnosť, že pri hode dvoma kockami bude súčet 10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Všetky 6.6=36 možností</a:t>
            </a:r>
          </a:p>
          <a:p>
            <a:endParaRPr lang="sk-SK" dirty="0"/>
          </a:p>
          <a:p>
            <a:r>
              <a:rPr lang="sk-SK" dirty="0" smtClean="0"/>
              <a:t>P=3/36 = 8,3%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454792" y="2017343"/>
            <a:ext cx="5528201" cy="3441520"/>
          </a:xfrm>
        </p:spPr>
        <p:txBody>
          <a:bodyPr/>
          <a:lstStyle/>
          <a:p>
            <a:r>
              <a:rPr lang="sk-SK" dirty="0" smtClean="0"/>
              <a:t>Nájdime priaznivé možnosti súčtu</a:t>
            </a:r>
          </a:p>
          <a:p>
            <a:r>
              <a:rPr lang="sk-SK" dirty="0" smtClean="0"/>
              <a:t>2=1+1</a:t>
            </a:r>
          </a:p>
          <a:p>
            <a:r>
              <a:rPr lang="sk-SK" dirty="0" smtClean="0"/>
              <a:t>3=1+2=2+1</a:t>
            </a:r>
          </a:p>
          <a:p>
            <a:r>
              <a:rPr lang="sk-SK" dirty="0" smtClean="0"/>
              <a:t>4=1+3=2+2=3+1</a:t>
            </a:r>
          </a:p>
          <a:p>
            <a:r>
              <a:rPr lang="sk-SK" dirty="0" smtClean="0"/>
              <a:t>5=</a:t>
            </a:r>
          </a:p>
          <a:p>
            <a:endParaRPr lang="sk-SK" dirty="0"/>
          </a:p>
          <a:p>
            <a:r>
              <a:rPr lang="sk-SK" dirty="0" smtClean="0"/>
              <a:t>10=4+6=5+5=6+4    3 možností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83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Vo vrecku máš 100 </a:t>
            </a:r>
            <a:r>
              <a:rPr lang="sk-SK" dirty="0" err="1" smtClean="0"/>
              <a:t>kárt</a:t>
            </a:r>
            <a:r>
              <a:rPr lang="sk-SK" dirty="0" smtClean="0"/>
              <a:t> s číslami od 1-100.Aká je pravdepodobnosť, že vytiahneš kartu: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S násobkom 10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 smtClean="0"/>
              <a:t>P=10/100 = 10%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S párnym číslom</a:t>
            </a:r>
          </a:p>
          <a:p>
            <a:r>
              <a:rPr lang="sk-SK" dirty="0" smtClean="0"/>
              <a:t>P=50/100 </a:t>
            </a:r>
            <a:r>
              <a:rPr lang="sk-SK" dirty="0"/>
              <a:t>= </a:t>
            </a:r>
            <a:r>
              <a:rPr lang="sk-SK" dirty="0" smtClean="0"/>
              <a:t>50%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Číslo začínajúce sa číslicou 1,2,3, alebo 4</a:t>
            </a:r>
          </a:p>
          <a:p>
            <a:r>
              <a:rPr lang="sk-SK" dirty="0" smtClean="0"/>
              <a:t>Počet čísel, ktoré spĺňajú podmienku  4+40+1=45     P= 45/100 = 45%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04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</TotalTime>
  <Words>443</Words>
  <Application>Microsoft Office PowerPoint</Application>
  <PresentationFormat>Širokouhlá</PresentationFormat>
  <Paragraphs>59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Gallery</vt:lpstr>
      <vt:lpstr>Pravdepodobnosť</vt:lpstr>
      <vt:lpstr>Udalosti</vt:lpstr>
      <vt:lpstr>Pravdepodobnosť</vt:lpstr>
      <vt:lpstr>Náhodný pokus</vt:lpstr>
      <vt:lpstr>Príklad</vt:lpstr>
      <vt:lpstr>Pravdepodobnosť javu</vt:lpstr>
      <vt:lpstr>Aká je pravdepodobnosť, že pri hode dvoma kockami bude súčet 10</vt:lpstr>
      <vt:lpstr>Vo vrecku máš 100 kárt s číslami od 1-100.Aká je pravdepodobnosť, že vytiahneš kartu: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Pravdepodobnosť</dc:title>
  <dc:creator>Lucia</dc:creator>
  <cp:lastModifiedBy>37072</cp:lastModifiedBy>
  <cp:revision>14</cp:revision>
  <dcterms:created xsi:type="dcterms:W3CDTF">2020-03-24T18:59:05Z</dcterms:created>
  <dcterms:modified xsi:type="dcterms:W3CDTF">2020-06-05T05:53:38Z</dcterms:modified>
</cp:coreProperties>
</file>