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Predaj</c:v>
                </c:pt>
              </c:strCache>
            </c:strRef>
          </c:tx>
          <c:dPt>
            <c:idx val="1"/>
            <c:explosion val="7"/>
          </c:dPt>
          <c:cat>
            <c:strRef>
              <c:f>Hárok1!$A$2:$A$3</c:f>
              <c:strCache>
                <c:ptCount val="2"/>
                <c:pt idx="0">
                  <c:v>1. štv.</c:v>
                </c:pt>
                <c:pt idx="1">
                  <c:v>2. štv.</c:v>
                </c:pt>
              </c:strCache>
            </c:strRef>
          </c:cat>
          <c:val>
            <c:numRef>
              <c:f>Hárok1!$B$2:$B$3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480E-7F48-4AA6-9355-BB3BFB94B284}" type="datetimeFigureOut">
              <a:rPr lang="sk-SK" smtClean="0"/>
              <a:pPr/>
              <a:t>18. 4. 2020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0BD41-0C20-40FF-BE3D-7057A689555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Kružnica a kruh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prvky kružnice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B </a:t>
            </a:r>
          </a:p>
          <a:p>
            <a:pPr>
              <a:buNone/>
            </a:pPr>
            <a:r>
              <a:rPr lang="sk-SK" dirty="0" smtClean="0"/>
              <a:t>                                  </a:t>
            </a:r>
            <a:r>
              <a:rPr lang="sk-SK" dirty="0" smtClean="0"/>
              <a:t> </a:t>
            </a:r>
            <a:r>
              <a:rPr lang="sk-SK" dirty="0" smtClean="0"/>
              <a:t>k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smtClean="0"/>
              <a:t>A           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Priemer kružnice d</a:t>
            </a:r>
          </a:p>
          <a:p>
            <a:r>
              <a:rPr lang="sk-SK" dirty="0" smtClean="0"/>
              <a:t>Polomer r</a:t>
            </a:r>
          </a:p>
          <a:p>
            <a:r>
              <a:rPr lang="sk-SK" dirty="0" smtClean="0"/>
              <a:t>Tetiva  AB – spája dva </a:t>
            </a:r>
            <a:r>
              <a:rPr lang="sk-SK" dirty="0" err="1" smtClean="0"/>
              <a:t>ľubovolné</a:t>
            </a:r>
            <a:r>
              <a:rPr lang="sk-SK" dirty="0" smtClean="0"/>
              <a:t> body na kružnici</a:t>
            </a:r>
          </a:p>
          <a:p>
            <a:endParaRPr lang="sk-SK" dirty="0"/>
          </a:p>
          <a:p>
            <a:r>
              <a:rPr lang="sk-SK" dirty="0" smtClean="0"/>
              <a:t>Zápis kružnice k(S, r</a:t>
            </a:r>
            <a:r>
              <a:rPr lang="sk-SK" dirty="0" smtClean="0"/>
              <a:t>)</a:t>
            </a:r>
          </a:p>
          <a:p>
            <a:r>
              <a:rPr lang="sk-SK" dirty="0" smtClean="0"/>
              <a:t>Je množina bodov, ktorá má od stredu rovnakú vzdialenosť</a:t>
            </a:r>
            <a:r>
              <a:rPr lang="sk-SK" dirty="0" smtClean="0"/>
              <a:t>´= </a:t>
            </a:r>
            <a:r>
              <a:rPr lang="sk-SK" dirty="0" smtClean="0"/>
              <a:t>polomeru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Ovál 4"/>
          <p:cNvSpPr/>
          <p:nvPr/>
        </p:nvSpPr>
        <p:spPr>
          <a:xfrm>
            <a:off x="1115616" y="2564904"/>
            <a:ext cx="2664296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 flipV="1">
            <a:off x="1115616" y="3717032"/>
            <a:ext cx="266429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2411760" y="37890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2411760" y="3789040"/>
            <a:ext cx="72008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flipV="1">
            <a:off x="1187624" y="2564904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prvky kruhu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</a:t>
            </a:r>
            <a:r>
              <a:rPr lang="sk-SK" dirty="0" smtClean="0"/>
              <a:t>   </a:t>
            </a:r>
            <a:r>
              <a:rPr lang="sk-SK" dirty="0" smtClean="0"/>
              <a:t>K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                     </a:t>
            </a:r>
            <a:r>
              <a:rPr lang="sk-SK" dirty="0" smtClean="0"/>
              <a:t>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Priemer kruhu d</a:t>
            </a:r>
          </a:p>
          <a:p>
            <a:r>
              <a:rPr lang="sk-SK" dirty="0" smtClean="0"/>
              <a:t>Polomer r</a:t>
            </a:r>
          </a:p>
          <a:p>
            <a:r>
              <a:rPr lang="sk-SK" dirty="0" smtClean="0"/>
              <a:t>Tetiva  AB</a:t>
            </a:r>
          </a:p>
          <a:p>
            <a:endParaRPr lang="sk-SK" dirty="0"/>
          </a:p>
          <a:p>
            <a:r>
              <a:rPr lang="sk-SK" dirty="0" smtClean="0"/>
              <a:t>Zápis kruhu K(S, r</a:t>
            </a:r>
            <a:r>
              <a:rPr lang="sk-SK" dirty="0" smtClean="0"/>
              <a:t>)</a:t>
            </a:r>
          </a:p>
          <a:p>
            <a:r>
              <a:rPr lang="sk-SK" dirty="0" smtClean="0"/>
              <a:t>Je množina bodov, ktorá má od stredu rovnakú </a:t>
            </a:r>
            <a:r>
              <a:rPr lang="sk-SK" dirty="0" err="1" smtClean="0"/>
              <a:t>vzdialenosť´≤</a:t>
            </a:r>
            <a:r>
              <a:rPr lang="sk-SK" dirty="0" smtClean="0"/>
              <a:t> polomeru</a:t>
            </a:r>
            <a:endParaRPr lang="sk-SK" dirty="0"/>
          </a:p>
        </p:txBody>
      </p:sp>
      <p:sp>
        <p:nvSpPr>
          <p:cNvPr id="5" name="Ovál 4"/>
          <p:cNvSpPr/>
          <p:nvPr/>
        </p:nvSpPr>
        <p:spPr>
          <a:xfrm>
            <a:off x="1115616" y="2564904"/>
            <a:ext cx="2664296" cy="2520280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 flipV="1">
            <a:off x="1115616" y="3717032"/>
            <a:ext cx="266429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2411760" y="37890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2411760" y="3789040"/>
            <a:ext cx="72008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flipV="1">
            <a:off x="1187624" y="2564904"/>
            <a:ext cx="15121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prvky kruhu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                   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kruhový výsek</a:t>
            </a:r>
            <a:endParaRPr lang="sk-SK" dirty="0"/>
          </a:p>
        </p:txBody>
      </p:sp>
      <p:cxnSp>
        <p:nvCxnSpPr>
          <p:cNvPr id="9" name="Rovná spojnica 8"/>
          <p:cNvCxnSpPr/>
          <p:nvPr/>
        </p:nvCxnSpPr>
        <p:spPr>
          <a:xfrm>
            <a:off x="2411760" y="37890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f 11"/>
          <p:cNvGraphicFramePr/>
          <p:nvPr/>
        </p:nvGraphicFramePr>
        <p:xfrm>
          <a:off x="971600" y="2420888"/>
          <a:ext cx="324036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prvky kružnice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</a:t>
            </a:r>
            <a:r>
              <a:rPr lang="sk-SK" dirty="0" smtClean="0"/>
              <a:t>k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  </a:t>
            </a:r>
            <a:r>
              <a:rPr lang="sk-SK" dirty="0" smtClean="0"/>
              <a:t>                   </a:t>
            </a:r>
            <a:r>
              <a:rPr lang="sk-SK" dirty="0" smtClean="0"/>
              <a:t>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Kružnicový oblúk – časť kružnice medzi dvoma bodmi na nej</a:t>
            </a:r>
            <a:endParaRPr lang="sk-SK" dirty="0"/>
          </a:p>
        </p:txBody>
      </p:sp>
      <p:sp>
        <p:nvSpPr>
          <p:cNvPr id="5" name="Ovál 4"/>
          <p:cNvSpPr/>
          <p:nvPr/>
        </p:nvSpPr>
        <p:spPr>
          <a:xfrm>
            <a:off x="1043608" y="2564904"/>
            <a:ext cx="2664296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/>
          <p:nvPr/>
        </p:nvCxnSpPr>
        <p:spPr>
          <a:xfrm flipV="1">
            <a:off x="2411760" y="3717032"/>
            <a:ext cx="136815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2411760" y="37890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2339752" y="3789040"/>
            <a:ext cx="72008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</Words>
  <Application>Microsoft Office PowerPoint</Application>
  <PresentationFormat>Prezentácia na obrazovke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Kružnica a kruh</vt:lpstr>
      <vt:lpstr>Základné prvky kružnice</vt:lpstr>
      <vt:lpstr>Základné prvky kruhu</vt:lpstr>
      <vt:lpstr>Základné prvky kruhu</vt:lpstr>
      <vt:lpstr>Základné prvky kružnice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Kružnica a kruh</dc:title>
  <dc:creator>ESF-4</dc:creator>
  <cp:lastModifiedBy>ESF-4</cp:lastModifiedBy>
  <cp:revision>4</cp:revision>
  <dcterms:created xsi:type="dcterms:W3CDTF">2020-04-16T12:37:11Z</dcterms:created>
  <dcterms:modified xsi:type="dcterms:W3CDTF">2020-04-18T08:56:23Z</dcterms:modified>
</cp:coreProperties>
</file>